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>
      <p:cViewPr varScale="1">
        <p:scale>
          <a:sx n="41" d="100"/>
          <a:sy n="41" d="100"/>
        </p:scale>
        <p:origin x="80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F1EB96-ACBB-A71D-1EA2-6C3BB28203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0C9EF12-485D-4E2A-6239-9E47C09CE3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763B1E-FFB7-5AB5-593C-DADF6AABC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D1B3-E9D0-4D3F-B951-A9E094FBD3ED}" type="datetimeFigureOut">
              <a:rPr lang="fr-FR" smtClean="0"/>
              <a:t>17/01/2023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F648AA-417A-B6D8-303D-34BB3ADF3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55B14F-403B-E14E-2A63-D2D09F511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7336-1A7A-4ADE-BB71-94C82C8AF7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1816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D9B301-10A0-7239-F1F0-A3F4AC600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ED1391E-118B-30A2-1C93-5CD54EE0CF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9D7804-7E36-A321-6AAB-C1C57672D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D1B3-E9D0-4D3F-B951-A9E094FBD3ED}" type="datetimeFigureOut">
              <a:rPr lang="fr-FR" smtClean="0"/>
              <a:t>17/01/2023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3C3C53-BB5D-6472-FB17-451DE3DF6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D9FD0C-4922-9BF3-93E9-5573D97BB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7336-1A7A-4ADE-BB71-94C82C8AF7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2749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EC660F7-EAB2-7F81-B8C7-F300811DE7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190547B-DB7A-F76A-89CA-8A076B222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D1966A-4DBD-E60D-3F7D-67E90C262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D1B3-E9D0-4D3F-B951-A9E094FBD3ED}" type="datetimeFigureOut">
              <a:rPr lang="fr-FR" smtClean="0"/>
              <a:t>17/01/2023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DFC607-9F2E-F762-7F70-8B774F3D0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A866E6-4765-4E88-0CD0-DDFA81024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7336-1A7A-4ADE-BB71-94C82C8AF7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5341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B20EF5-C735-0C4A-873D-E48F95E33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6C74BD2-25CC-F9F8-81FD-B6D6F6AE0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53FEC8-3E67-C9F6-B174-1FFAC615F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D1B3-E9D0-4D3F-B951-A9E094FBD3ED}" type="datetimeFigureOut">
              <a:rPr lang="fr-FR" smtClean="0"/>
              <a:t>17/01/2023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A6F4C8-1E58-55EB-48C1-50C9B016B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41D628-F886-243B-EF5A-4424DEC5A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7336-1A7A-4ADE-BB71-94C82C8AF7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526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C2E743-5107-66D8-A21F-C787338CC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03E7EC-903A-7640-3069-584D6A0955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FBDCCB-A51A-9241-C134-115557BA9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D1B3-E9D0-4D3F-B951-A9E094FBD3ED}" type="datetimeFigureOut">
              <a:rPr lang="fr-FR" smtClean="0"/>
              <a:t>17/01/2023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27247F-5D4F-553E-D76F-E4DCB1D9B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88973E-B82A-26AF-EAAD-6DD6CC020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7336-1A7A-4ADE-BB71-94C82C8AF7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0960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2E9CB5-6236-7D6A-2B0C-662B3F9A6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F3DF59-28B4-DCD5-E6FF-05FE73F5BB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7BE1FCB-16D6-ADD7-C3B1-35E693E2AA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F60705E-22A0-3F6B-5BC7-A29A5CFD0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D1B3-E9D0-4D3F-B951-A9E094FBD3ED}" type="datetimeFigureOut">
              <a:rPr lang="fr-FR" smtClean="0"/>
              <a:t>17/01/2023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C7AE194-4145-7BD8-19F2-C122DF596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B8814BF-CB48-59DB-3519-A115C4175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7336-1A7A-4ADE-BB71-94C82C8AF7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0008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9B3D0F-B3A9-FBC8-AA95-E76EC9F6F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53BC309-C105-3125-F6ED-E72B60309D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7FEF230-90C8-DCBE-719A-E220D33213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FCB2120-FE73-AF43-2F9B-AB7D0FE25E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9F86EEA-8836-A5A2-ECCF-E053232859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F5F4D43-7A49-C509-126F-8FE4711CD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D1B3-E9D0-4D3F-B951-A9E094FBD3ED}" type="datetimeFigureOut">
              <a:rPr lang="fr-FR" smtClean="0"/>
              <a:t>17/01/2023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401AF35-C134-10BD-8AC9-8E76809C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92589E8-2151-168B-93F6-90B38F840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7336-1A7A-4ADE-BB71-94C82C8AF7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522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EAB6E5-CBA2-B704-F5DF-BB6967338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9D23257-EC30-0E7E-C1DC-E6E7C3432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D1B3-E9D0-4D3F-B951-A9E094FBD3ED}" type="datetimeFigureOut">
              <a:rPr lang="fr-FR" smtClean="0"/>
              <a:t>17/01/2023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A35981E-95D0-63F7-DAFA-AF9FC4664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9A68E39-CEC5-A4A2-E250-F9C0AACEA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7336-1A7A-4ADE-BB71-94C82C8AF7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957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6F54EB5-5473-3164-5563-81008779A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D1B3-E9D0-4D3F-B951-A9E094FBD3ED}" type="datetimeFigureOut">
              <a:rPr lang="fr-FR" smtClean="0"/>
              <a:t>17/01/2023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552204D-C068-32C9-676F-5AE2C8E21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37F9E4B-C20D-A7B6-7996-ABED110FD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7336-1A7A-4ADE-BB71-94C82C8AF7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15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77B3D1-8099-B4CF-53F9-501312E89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73EBFD-7813-E126-61E0-AA5F134EA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B1D0D4F-7004-558F-F7F2-B0EA0F67C1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09A0B64-0B98-00AE-C00D-FD4F0592E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D1B3-E9D0-4D3F-B951-A9E094FBD3ED}" type="datetimeFigureOut">
              <a:rPr lang="fr-FR" smtClean="0"/>
              <a:t>17/01/2023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69A4C86-39CC-6FE7-E0A4-0A7DF3A52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CD9C28F-F26E-E2D6-9F9E-AB9F00744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7336-1A7A-4ADE-BB71-94C82C8AF7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6324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E03A02-0653-DB7F-2A3E-39CB0B875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EA6B643-2853-247A-7F5D-9C94620BE1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655B07B-E75D-7B50-A0B3-15A4443275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E94420-DECE-0ABD-ABD8-9B6B94930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D1B3-E9D0-4D3F-B951-A9E094FBD3ED}" type="datetimeFigureOut">
              <a:rPr lang="fr-FR" smtClean="0"/>
              <a:t>17/01/2023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58256D7-82D0-763A-1704-BC8DB3901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254EF84-F594-D3C5-039D-7811A2CEB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7336-1A7A-4ADE-BB71-94C82C8AF7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2289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E47B290-B966-3CBC-8A49-0AAB2EDC3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D4B4435-5E67-A490-7DCC-4139CF9B9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C09C1C-F978-D18A-3BA8-4E36722ABD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1D1B3-E9D0-4D3F-B951-A9E094FBD3ED}" type="datetimeFigureOut">
              <a:rPr lang="fr-FR" smtClean="0"/>
              <a:t>17/01/2023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277BA0-C493-F639-DC32-EF490FF3A1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E082EF-7AF4-E805-9AB0-660535553D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77336-1A7A-4ADE-BB71-94C82C8AF7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6377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3D9F04C8-8F87-D7D3-FD1F-4661ED39D5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06963"/>
            <a:ext cx="9144000" cy="1655762"/>
          </a:xfrm>
        </p:spPr>
        <p:txBody>
          <a:bodyPr/>
          <a:lstStyle/>
          <a:p>
            <a:r>
              <a:rPr lang="fr-FR" sz="4800" dirty="0"/>
              <a:t>Dix années </a:t>
            </a:r>
          </a:p>
          <a:p>
            <a:r>
              <a:rPr lang="fr-FR" sz="4800" dirty="0"/>
              <a:t>de missions au Burundi</a:t>
            </a:r>
          </a:p>
          <a:p>
            <a:endParaRPr lang="fr-FR" dirty="0"/>
          </a:p>
        </p:txBody>
      </p:sp>
      <p:pic>
        <p:nvPicPr>
          <p:cNvPr id="5" name="Image 4" descr="Une image contenant eau, extérieur, herbe, ciel&#10;&#10;Description générée automatiquement">
            <a:extLst>
              <a:ext uri="{FF2B5EF4-FFF2-40B4-BE49-F238E27FC236}">
                <a16:creationId xmlns:a16="http://schemas.microsoft.com/office/drawing/2014/main" id="{1B57A85A-6055-A232-1518-D9685BB88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74" y="620712"/>
            <a:ext cx="6600825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73829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Grand écran</PresentationFormat>
  <Paragraphs>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Dominique Beudin</dc:creator>
  <cp:lastModifiedBy>Dominique Beudin</cp:lastModifiedBy>
  <cp:revision>1</cp:revision>
  <dcterms:created xsi:type="dcterms:W3CDTF">2023-01-17T14:00:53Z</dcterms:created>
  <dcterms:modified xsi:type="dcterms:W3CDTF">2023-01-17T14:01:30Z</dcterms:modified>
</cp:coreProperties>
</file>